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BE18B-F28E-43A0-A75D-B81E49459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93B80-E9CF-4FF0-9EB2-4206A72AA66A}">
      <dgm:prSet/>
      <dgm:spPr/>
      <dgm:t>
        <a:bodyPr/>
        <a:lstStyle/>
        <a:p>
          <a:r>
            <a:rPr lang="en-GB" dirty="0"/>
            <a:t>Why use VR for Learning &amp; Development?</a:t>
          </a:r>
          <a:endParaRPr lang="en-IE" dirty="0"/>
        </a:p>
      </dgm:t>
    </dgm:pt>
    <dgm:pt modelId="{E10E9CC2-3C0D-4BFE-838D-603482681B57}" type="parTrans" cxnId="{72BA25E8-112A-4D9F-8A96-CCA2E7ABE8A6}">
      <dgm:prSet/>
      <dgm:spPr/>
      <dgm:t>
        <a:bodyPr/>
        <a:lstStyle/>
        <a:p>
          <a:endParaRPr lang="en-IE"/>
        </a:p>
      </dgm:t>
    </dgm:pt>
    <dgm:pt modelId="{2F92C736-0BB9-4639-A791-4A0681DE75ED}" type="sibTrans" cxnId="{72BA25E8-112A-4D9F-8A96-CCA2E7ABE8A6}">
      <dgm:prSet/>
      <dgm:spPr/>
      <dgm:t>
        <a:bodyPr/>
        <a:lstStyle/>
        <a:p>
          <a:endParaRPr lang="en-IE"/>
        </a:p>
      </dgm:t>
    </dgm:pt>
    <dgm:pt modelId="{1E1C6538-B333-4632-867C-2BCD5D72A4C9}">
      <dgm:prSet/>
      <dgm:spPr/>
      <dgm:t>
        <a:bodyPr/>
        <a:lstStyle/>
        <a:p>
          <a:r>
            <a:rPr lang="en-GB" dirty="0"/>
            <a:t>Professional </a:t>
          </a:r>
          <a:r>
            <a:rPr lang="en-GB" dirty="0" err="1"/>
            <a:t>Scepticsm</a:t>
          </a:r>
          <a:r>
            <a:rPr lang="en-GB" dirty="0"/>
            <a:t> &amp; Audit</a:t>
          </a:r>
          <a:endParaRPr lang="en-IE" dirty="0"/>
        </a:p>
      </dgm:t>
    </dgm:pt>
    <dgm:pt modelId="{E9673A84-36FA-4C35-A5AD-25D8EBD0EA5D}" type="parTrans" cxnId="{DFEF63D9-0727-4B53-9D01-3A0FBF846259}">
      <dgm:prSet/>
      <dgm:spPr/>
      <dgm:t>
        <a:bodyPr/>
        <a:lstStyle/>
        <a:p>
          <a:endParaRPr lang="en-IE"/>
        </a:p>
      </dgm:t>
    </dgm:pt>
    <dgm:pt modelId="{67950876-D9D8-40EA-A49A-67E11D890B79}" type="sibTrans" cxnId="{DFEF63D9-0727-4B53-9D01-3A0FBF846259}">
      <dgm:prSet/>
      <dgm:spPr/>
      <dgm:t>
        <a:bodyPr/>
        <a:lstStyle/>
        <a:p>
          <a:endParaRPr lang="en-IE"/>
        </a:p>
      </dgm:t>
    </dgm:pt>
    <dgm:pt modelId="{0915ACEA-B347-455D-8C90-911E6D37A668}">
      <dgm:prSet/>
      <dgm:spPr/>
      <dgm:t>
        <a:bodyPr/>
        <a:lstStyle/>
        <a:p>
          <a:r>
            <a:rPr lang="en-GB" dirty="0"/>
            <a:t>Questions</a:t>
          </a:r>
          <a:endParaRPr lang="en-IE" dirty="0"/>
        </a:p>
      </dgm:t>
    </dgm:pt>
    <dgm:pt modelId="{1108D39C-F1A1-448C-8EF2-D59F500256BB}" type="parTrans" cxnId="{E5F92B74-5D49-4B07-8C4A-FE94B178CEF2}">
      <dgm:prSet/>
      <dgm:spPr/>
      <dgm:t>
        <a:bodyPr/>
        <a:lstStyle/>
        <a:p>
          <a:endParaRPr lang="en-IE"/>
        </a:p>
      </dgm:t>
    </dgm:pt>
    <dgm:pt modelId="{89B32B20-1F85-41C4-A99B-7C6156AC1F68}" type="sibTrans" cxnId="{E5F92B74-5D49-4B07-8C4A-FE94B178CEF2}">
      <dgm:prSet/>
      <dgm:spPr/>
      <dgm:t>
        <a:bodyPr/>
        <a:lstStyle/>
        <a:p>
          <a:endParaRPr lang="en-IE"/>
        </a:p>
      </dgm:t>
    </dgm:pt>
    <dgm:pt modelId="{F811E25E-B972-47A1-A68D-CFAC725B7569}" type="pres">
      <dgm:prSet presAssocID="{DB6BE18B-F28E-43A0-A75D-B81E49459582}" presName="linear" presStyleCnt="0">
        <dgm:presLayoutVars>
          <dgm:animLvl val="lvl"/>
          <dgm:resizeHandles val="exact"/>
        </dgm:presLayoutVars>
      </dgm:prSet>
      <dgm:spPr/>
    </dgm:pt>
    <dgm:pt modelId="{4BECC290-6101-46F2-9DA1-3943BD6BDD25}" type="pres">
      <dgm:prSet presAssocID="{E9E93B80-E9CF-4FF0-9EB2-4206A72AA6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C84C52-1CA3-43D5-BBC0-7526F2036E02}" type="pres">
      <dgm:prSet presAssocID="{2F92C736-0BB9-4639-A791-4A0681DE75ED}" presName="spacer" presStyleCnt="0"/>
      <dgm:spPr/>
    </dgm:pt>
    <dgm:pt modelId="{F1723D0B-631D-4724-8EBB-87BF874C4173}" type="pres">
      <dgm:prSet presAssocID="{1E1C6538-B333-4632-867C-2BCD5D72A4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4283AA-D850-4B5D-A2E5-1A07188E0E9B}" type="pres">
      <dgm:prSet presAssocID="{67950876-D9D8-40EA-A49A-67E11D890B79}" presName="spacer" presStyleCnt="0"/>
      <dgm:spPr/>
    </dgm:pt>
    <dgm:pt modelId="{2ABA206D-B3F0-4A71-BF44-2DDCC880FB2F}" type="pres">
      <dgm:prSet presAssocID="{0915ACEA-B347-455D-8C90-911E6D37A6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0EACE09-6506-4683-97FC-DFF11799837D}" type="presOf" srcId="{0915ACEA-B347-455D-8C90-911E6D37A668}" destId="{2ABA206D-B3F0-4A71-BF44-2DDCC880FB2F}" srcOrd="0" destOrd="0" presId="urn:microsoft.com/office/officeart/2005/8/layout/vList2"/>
    <dgm:cxn modelId="{E5F92B74-5D49-4B07-8C4A-FE94B178CEF2}" srcId="{DB6BE18B-F28E-43A0-A75D-B81E49459582}" destId="{0915ACEA-B347-455D-8C90-911E6D37A668}" srcOrd="2" destOrd="0" parTransId="{1108D39C-F1A1-448C-8EF2-D59F500256BB}" sibTransId="{89B32B20-1F85-41C4-A99B-7C6156AC1F68}"/>
    <dgm:cxn modelId="{9611C0D5-C3A7-4C5E-A8EE-9CAFC4142C7D}" type="presOf" srcId="{DB6BE18B-F28E-43A0-A75D-B81E49459582}" destId="{F811E25E-B972-47A1-A68D-CFAC725B7569}" srcOrd="0" destOrd="0" presId="urn:microsoft.com/office/officeart/2005/8/layout/vList2"/>
    <dgm:cxn modelId="{DFEF63D9-0727-4B53-9D01-3A0FBF846259}" srcId="{DB6BE18B-F28E-43A0-A75D-B81E49459582}" destId="{1E1C6538-B333-4632-867C-2BCD5D72A4C9}" srcOrd="1" destOrd="0" parTransId="{E9673A84-36FA-4C35-A5AD-25D8EBD0EA5D}" sibTransId="{67950876-D9D8-40EA-A49A-67E11D890B79}"/>
    <dgm:cxn modelId="{72BA25E8-112A-4D9F-8A96-CCA2E7ABE8A6}" srcId="{DB6BE18B-F28E-43A0-A75D-B81E49459582}" destId="{E9E93B80-E9CF-4FF0-9EB2-4206A72AA66A}" srcOrd="0" destOrd="0" parTransId="{E10E9CC2-3C0D-4BFE-838D-603482681B57}" sibTransId="{2F92C736-0BB9-4639-A791-4A0681DE75ED}"/>
    <dgm:cxn modelId="{DDBAA6F2-4B2A-4DEB-9CBC-7D5AA766A8C8}" type="presOf" srcId="{E9E93B80-E9CF-4FF0-9EB2-4206A72AA66A}" destId="{4BECC290-6101-46F2-9DA1-3943BD6BDD25}" srcOrd="0" destOrd="0" presId="urn:microsoft.com/office/officeart/2005/8/layout/vList2"/>
    <dgm:cxn modelId="{F47B0CFC-239E-4B85-AADF-C8368312F9B8}" type="presOf" srcId="{1E1C6538-B333-4632-867C-2BCD5D72A4C9}" destId="{F1723D0B-631D-4724-8EBB-87BF874C4173}" srcOrd="0" destOrd="0" presId="urn:microsoft.com/office/officeart/2005/8/layout/vList2"/>
    <dgm:cxn modelId="{9C62D4A5-B082-46A6-9E05-1E81492EB93F}" type="presParOf" srcId="{F811E25E-B972-47A1-A68D-CFAC725B7569}" destId="{4BECC290-6101-46F2-9DA1-3943BD6BDD25}" srcOrd="0" destOrd="0" presId="urn:microsoft.com/office/officeart/2005/8/layout/vList2"/>
    <dgm:cxn modelId="{81746D5F-6411-4799-8B08-17610994A9EB}" type="presParOf" srcId="{F811E25E-B972-47A1-A68D-CFAC725B7569}" destId="{68C84C52-1CA3-43D5-BBC0-7526F2036E02}" srcOrd="1" destOrd="0" presId="urn:microsoft.com/office/officeart/2005/8/layout/vList2"/>
    <dgm:cxn modelId="{1883DE88-C782-4FA9-8A17-A557AC5773A4}" type="presParOf" srcId="{F811E25E-B972-47A1-A68D-CFAC725B7569}" destId="{F1723D0B-631D-4724-8EBB-87BF874C4173}" srcOrd="2" destOrd="0" presId="urn:microsoft.com/office/officeart/2005/8/layout/vList2"/>
    <dgm:cxn modelId="{D1CB1573-BD24-450F-BF40-75A7ECD397C1}" type="presParOf" srcId="{F811E25E-B972-47A1-A68D-CFAC725B7569}" destId="{7F4283AA-D850-4B5D-A2E5-1A07188E0E9B}" srcOrd="3" destOrd="0" presId="urn:microsoft.com/office/officeart/2005/8/layout/vList2"/>
    <dgm:cxn modelId="{69CB6701-D3BD-4F0F-9BD0-B3A0B4252E24}" type="presParOf" srcId="{F811E25E-B972-47A1-A68D-CFAC725B7569}" destId="{2ABA206D-B3F0-4A71-BF44-2DDCC880FB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9EB1D-06C2-408C-8629-40F2980DDB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68784E2-266D-4D04-8A0B-18B4D344FC04}">
      <dgm:prSet/>
      <dgm:spPr/>
      <dgm:t>
        <a:bodyPr/>
        <a:lstStyle/>
        <a:p>
          <a:r>
            <a:rPr lang="en-IE" dirty="0"/>
            <a:t>275% more confident to act on what they learn</a:t>
          </a:r>
        </a:p>
      </dgm:t>
    </dgm:pt>
    <dgm:pt modelId="{C38E527D-2427-4A38-A630-5BC54A0F34A4}" type="parTrans" cxnId="{F1E322C5-BC5C-428B-93F6-5925EB2A41D3}">
      <dgm:prSet/>
      <dgm:spPr/>
      <dgm:t>
        <a:bodyPr/>
        <a:lstStyle/>
        <a:p>
          <a:endParaRPr lang="en-IE"/>
        </a:p>
      </dgm:t>
    </dgm:pt>
    <dgm:pt modelId="{526CB9D9-ED0F-4A51-8F37-C51D24B052D0}" type="sibTrans" cxnId="{F1E322C5-BC5C-428B-93F6-5925EB2A41D3}">
      <dgm:prSet/>
      <dgm:spPr/>
      <dgm:t>
        <a:bodyPr/>
        <a:lstStyle/>
        <a:p>
          <a:endParaRPr lang="en-IE"/>
        </a:p>
      </dgm:t>
    </dgm:pt>
    <dgm:pt modelId="{EAA7AAC3-939B-4452-ABCB-91CDF21BF4A2}">
      <dgm:prSet/>
      <dgm:spPr/>
      <dgm:t>
        <a:bodyPr/>
        <a:lstStyle/>
        <a:p>
          <a:r>
            <a:rPr lang="en-IE"/>
            <a:t>Up to 4 times more focussed than e-learners</a:t>
          </a:r>
        </a:p>
      </dgm:t>
    </dgm:pt>
    <dgm:pt modelId="{9DF15116-D12D-4ACD-B9BD-C51A89079585}" type="parTrans" cxnId="{1B1DF279-3F45-40FB-95D8-217DB53B236B}">
      <dgm:prSet/>
      <dgm:spPr/>
      <dgm:t>
        <a:bodyPr/>
        <a:lstStyle/>
        <a:p>
          <a:endParaRPr lang="en-IE"/>
        </a:p>
      </dgm:t>
    </dgm:pt>
    <dgm:pt modelId="{A0BED0B6-041B-4F1E-9CD0-71541E145244}" type="sibTrans" cxnId="{1B1DF279-3F45-40FB-95D8-217DB53B236B}">
      <dgm:prSet/>
      <dgm:spPr/>
      <dgm:t>
        <a:bodyPr/>
        <a:lstStyle/>
        <a:p>
          <a:endParaRPr lang="en-IE"/>
        </a:p>
      </dgm:t>
    </dgm:pt>
    <dgm:pt modelId="{88E49D7B-7173-4822-8EAC-CA10B4CCB8FA}">
      <dgm:prSet/>
      <dgm:spPr/>
      <dgm:t>
        <a:bodyPr/>
        <a:lstStyle/>
        <a:p>
          <a:r>
            <a:rPr lang="en-IE"/>
            <a:t>Completed training on average 1.5 times faster</a:t>
          </a:r>
        </a:p>
      </dgm:t>
    </dgm:pt>
    <dgm:pt modelId="{E525ED71-29E0-4841-AA77-51B2B7E121D5}" type="parTrans" cxnId="{FBEDB783-E04E-4B08-9099-54C13486A056}">
      <dgm:prSet/>
      <dgm:spPr/>
      <dgm:t>
        <a:bodyPr/>
        <a:lstStyle/>
        <a:p>
          <a:endParaRPr lang="en-IE"/>
        </a:p>
      </dgm:t>
    </dgm:pt>
    <dgm:pt modelId="{EE7A5CB5-E887-4214-9DFB-FF1600034951}" type="sibTrans" cxnId="{FBEDB783-E04E-4B08-9099-54C13486A056}">
      <dgm:prSet/>
      <dgm:spPr/>
      <dgm:t>
        <a:bodyPr/>
        <a:lstStyle/>
        <a:p>
          <a:endParaRPr lang="en-IE"/>
        </a:p>
      </dgm:t>
    </dgm:pt>
    <dgm:pt modelId="{F42F3A13-34AF-47CC-96CA-6590A9E10F83}">
      <dgm:prSet/>
      <dgm:spPr/>
      <dgm:t>
        <a:bodyPr/>
        <a:lstStyle/>
        <a:p>
          <a:r>
            <a:rPr lang="en-IE"/>
            <a:t>2.3 times more emotionally connected to the content</a:t>
          </a:r>
        </a:p>
      </dgm:t>
    </dgm:pt>
    <dgm:pt modelId="{D9A4F649-820D-499C-AA3E-576260D7277A}" type="parTrans" cxnId="{0A06A00F-1BB5-4E5B-9E29-36E741D34AD3}">
      <dgm:prSet/>
      <dgm:spPr/>
      <dgm:t>
        <a:bodyPr/>
        <a:lstStyle/>
        <a:p>
          <a:endParaRPr lang="en-IE"/>
        </a:p>
      </dgm:t>
    </dgm:pt>
    <dgm:pt modelId="{5CF6A66F-5E5E-411E-B768-6AAFD9409492}" type="sibTrans" cxnId="{0A06A00F-1BB5-4E5B-9E29-36E741D34AD3}">
      <dgm:prSet/>
      <dgm:spPr/>
      <dgm:t>
        <a:bodyPr/>
        <a:lstStyle/>
        <a:p>
          <a:endParaRPr lang="en-IE"/>
        </a:p>
      </dgm:t>
    </dgm:pt>
    <dgm:pt modelId="{5582165C-240D-464A-BD8E-77CBAC7BA5C1}">
      <dgm:prSet/>
      <dgm:spPr/>
      <dgm:t>
        <a:bodyPr/>
        <a:lstStyle/>
        <a:p>
          <a:r>
            <a:rPr lang="en-IE"/>
            <a:t>75 – 90% retention rate</a:t>
          </a:r>
        </a:p>
      </dgm:t>
    </dgm:pt>
    <dgm:pt modelId="{E8D0EB90-F235-45F6-8B8C-884788717544}" type="parTrans" cxnId="{FFCB2DD3-4F33-49C3-BB1C-B2676DE52D3A}">
      <dgm:prSet/>
      <dgm:spPr/>
      <dgm:t>
        <a:bodyPr/>
        <a:lstStyle/>
        <a:p>
          <a:endParaRPr lang="en-IE"/>
        </a:p>
      </dgm:t>
    </dgm:pt>
    <dgm:pt modelId="{112B04DA-F066-4CA1-BD32-74A2D08F85C5}" type="sibTrans" cxnId="{FFCB2DD3-4F33-49C3-BB1C-B2676DE52D3A}">
      <dgm:prSet/>
      <dgm:spPr/>
      <dgm:t>
        <a:bodyPr/>
        <a:lstStyle/>
        <a:p>
          <a:endParaRPr lang="en-IE"/>
        </a:p>
      </dgm:t>
    </dgm:pt>
    <dgm:pt modelId="{9B7A8B2B-9354-4F11-A872-B6145EF97D22}" type="pres">
      <dgm:prSet presAssocID="{0A29EB1D-06C2-408C-8629-40F2980DDB80}" presName="Name0" presStyleCnt="0">
        <dgm:presLayoutVars>
          <dgm:dir/>
          <dgm:resizeHandles val="exact"/>
        </dgm:presLayoutVars>
      </dgm:prSet>
      <dgm:spPr/>
    </dgm:pt>
    <dgm:pt modelId="{252D6B8D-8E0E-46C5-AF26-A770170C04FA}" type="pres">
      <dgm:prSet presAssocID="{0A29EB1D-06C2-408C-8629-40F2980DDB80}" presName="fgShape" presStyleLbl="fgShp" presStyleIdx="0" presStyleCnt="1"/>
      <dgm:spPr/>
    </dgm:pt>
    <dgm:pt modelId="{5472F76C-1AF7-4865-B3B9-252797580674}" type="pres">
      <dgm:prSet presAssocID="{0A29EB1D-06C2-408C-8629-40F2980DDB80}" presName="linComp" presStyleCnt="0"/>
      <dgm:spPr/>
    </dgm:pt>
    <dgm:pt modelId="{EA817E21-AAA8-484E-BD45-6378AD575857}" type="pres">
      <dgm:prSet presAssocID="{268784E2-266D-4D04-8A0B-18B4D344FC04}" presName="compNode" presStyleCnt="0"/>
      <dgm:spPr/>
    </dgm:pt>
    <dgm:pt modelId="{EA6756E3-3DAA-4A4E-A75D-F8D729AE4EE1}" type="pres">
      <dgm:prSet presAssocID="{268784E2-266D-4D04-8A0B-18B4D344FC04}" presName="bkgdShape" presStyleLbl="node1" presStyleIdx="0" presStyleCnt="5"/>
      <dgm:spPr/>
    </dgm:pt>
    <dgm:pt modelId="{77F8A3D7-2464-4FE7-B675-49F2148F89AC}" type="pres">
      <dgm:prSet presAssocID="{268784E2-266D-4D04-8A0B-18B4D344FC04}" presName="nodeTx" presStyleLbl="node1" presStyleIdx="0" presStyleCnt="5">
        <dgm:presLayoutVars>
          <dgm:bulletEnabled val="1"/>
        </dgm:presLayoutVars>
      </dgm:prSet>
      <dgm:spPr/>
    </dgm:pt>
    <dgm:pt modelId="{53B7CACB-030D-451F-BB34-2E38D11FC143}" type="pres">
      <dgm:prSet presAssocID="{268784E2-266D-4D04-8A0B-18B4D344FC04}" presName="invisiNode" presStyleLbl="node1" presStyleIdx="0" presStyleCnt="5"/>
      <dgm:spPr/>
    </dgm:pt>
    <dgm:pt modelId="{1C650780-E329-4625-8C60-609F04C3FE55}" type="pres">
      <dgm:prSet presAssocID="{268784E2-266D-4D04-8A0B-18B4D344FC04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 with solid fill"/>
        </a:ext>
      </dgm:extLst>
    </dgm:pt>
    <dgm:pt modelId="{886015B9-9A29-4AB7-8566-D0242B069F7C}" type="pres">
      <dgm:prSet presAssocID="{526CB9D9-ED0F-4A51-8F37-C51D24B052D0}" presName="sibTrans" presStyleLbl="sibTrans2D1" presStyleIdx="0" presStyleCnt="0"/>
      <dgm:spPr/>
    </dgm:pt>
    <dgm:pt modelId="{FC9082A8-BBDA-4F99-AC76-217D1CCAEC79}" type="pres">
      <dgm:prSet presAssocID="{EAA7AAC3-939B-4452-ABCB-91CDF21BF4A2}" presName="compNode" presStyleCnt="0"/>
      <dgm:spPr/>
    </dgm:pt>
    <dgm:pt modelId="{331AF44A-F920-430F-9202-8BB0DD1C1EB9}" type="pres">
      <dgm:prSet presAssocID="{EAA7AAC3-939B-4452-ABCB-91CDF21BF4A2}" presName="bkgdShape" presStyleLbl="node1" presStyleIdx="1" presStyleCnt="5"/>
      <dgm:spPr/>
    </dgm:pt>
    <dgm:pt modelId="{681997C4-EAFB-4A37-93BC-E9CBCD48C3D5}" type="pres">
      <dgm:prSet presAssocID="{EAA7AAC3-939B-4452-ABCB-91CDF21BF4A2}" presName="nodeTx" presStyleLbl="node1" presStyleIdx="1" presStyleCnt="5">
        <dgm:presLayoutVars>
          <dgm:bulletEnabled val="1"/>
        </dgm:presLayoutVars>
      </dgm:prSet>
      <dgm:spPr/>
    </dgm:pt>
    <dgm:pt modelId="{9C1DBFA9-AE8A-4931-AF20-2E9C0B3A9A32}" type="pres">
      <dgm:prSet presAssocID="{EAA7AAC3-939B-4452-ABCB-91CDF21BF4A2}" presName="invisiNode" presStyleLbl="node1" presStyleIdx="1" presStyleCnt="5"/>
      <dgm:spPr/>
    </dgm:pt>
    <dgm:pt modelId="{6B170938-72DF-43B5-8777-0C3C036292FC}" type="pres">
      <dgm:prSet presAssocID="{EAA7AAC3-939B-4452-ABCB-91CDF21BF4A2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outline"/>
        </a:ext>
      </dgm:extLst>
    </dgm:pt>
    <dgm:pt modelId="{FAA6E734-240B-4435-837D-84821AD6093C}" type="pres">
      <dgm:prSet presAssocID="{A0BED0B6-041B-4F1E-9CD0-71541E145244}" presName="sibTrans" presStyleLbl="sibTrans2D1" presStyleIdx="0" presStyleCnt="0"/>
      <dgm:spPr/>
    </dgm:pt>
    <dgm:pt modelId="{D10512E9-3D3C-4EEB-A2DF-94FC5AA38AC5}" type="pres">
      <dgm:prSet presAssocID="{88E49D7B-7173-4822-8EAC-CA10B4CCB8FA}" presName="compNode" presStyleCnt="0"/>
      <dgm:spPr/>
    </dgm:pt>
    <dgm:pt modelId="{D5E1C06D-95A5-4D68-94B7-913C5F1FCC4F}" type="pres">
      <dgm:prSet presAssocID="{88E49D7B-7173-4822-8EAC-CA10B4CCB8FA}" presName="bkgdShape" presStyleLbl="node1" presStyleIdx="2" presStyleCnt="5"/>
      <dgm:spPr/>
    </dgm:pt>
    <dgm:pt modelId="{4223A7D7-00FF-437C-AC6D-E1B98B65943D}" type="pres">
      <dgm:prSet presAssocID="{88E49D7B-7173-4822-8EAC-CA10B4CCB8FA}" presName="nodeTx" presStyleLbl="node1" presStyleIdx="2" presStyleCnt="5">
        <dgm:presLayoutVars>
          <dgm:bulletEnabled val="1"/>
        </dgm:presLayoutVars>
      </dgm:prSet>
      <dgm:spPr/>
    </dgm:pt>
    <dgm:pt modelId="{F1D70929-1A47-4F45-8560-4556F25A1E70}" type="pres">
      <dgm:prSet presAssocID="{88E49D7B-7173-4822-8EAC-CA10B4CCB8FA}" presName="invisiNode" presStyleLbl="node1" presStyleIdx="2" presStyleCnt="5"/>
      <dgm:spPr/>
    </dgm:pt>
    <dgm:pt modelId="{D748D9CD-64AB-4ADD-AE73-90FD47DCDE2B}" type="pres">
      <dgm:prSet presAssocID="{88E49D7B-7173-4822-8EAC-CA10B4CCB8FA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ce Car with solid fill"/>
        </a:ext>
      </dgm:extLst>
    </dgm:pt>
    <dgm:pt modelId="{C286D06D-901D-4964-BAA4-07FC1E8E0153}" type="pres">
      <dgm:prSet presAssocID="{EE7A5CB5-E887-4214-9DFB-FF1600034951}" presName="sibTrans" presStyleLbl="sibTrans2D1" presStyleIdx="0" presStyleCnt="0"/>
      <dgm:spPr/>
    </dgm:pt>
    <dgm:pt modelId="{63DAD92C-1690-41E9-BA39-AF465D4938A3}" type="pres">
      <dgm:prSet presAssocID="{F42F3A13-34AF-47CC-96CA-6590A9E10F83}" presName="compNode" presStyleCnt="0"/>
      <dgm:spPr/>
    </dgm:pt>
    <dgm:pt modelId="{4E57C399-C101-4D3D-9DF8-5E4BC44B6A86}" type="pres">
      <dgm:prSet presAssocID="{F42F3A13-34AF-47CC-96CA-6590A9E10F83}" presName="bkgdShape" presStyleLbl="node1" presStyleIdx="3" presStyleCnt="5"/>
      <dgm:spPr/>
    </dgm:pt>
    <dgm:pt modelId="{5920AB38-6B95-439C-B026-1A5CCD864313}" type="pres">
      <dgm:prSet presAssocID="{F42F3A13-34AF-47CC-96CA-6590A9E10F83}" presName="nodeTx" presStyleLbl="node1" presStyleIdx="3" presStyleCnt="5">
        <dgm:presLayoutVars>
          <dgm:bulletEnabled val="1"/>
        </dgm:presLayoutVars>
      </dgm:prSet>
      <dgm:spPr/>
    </dgm:pt>
    <dgm:pt modelId="{55A1FAD4-5915-4739-B7E7-E6EEFD370AC9}" type="pres">
      <dgm:prSet presAssocID="{F42F3A13-34AF-47CC-96CA-6590A9E10F83}" presName="invisiNode" presStyleLbl="node1" presStyleIdx="3" presStyleCnt="5"/>
      <dgm:spPr/>
    </dgm:pt>
    <dgm:pt modelId="{E810CCB4-C822-4185-BBB9-4C71897644F9}" type="pres">
      <dgm:prSet presAssocID="{F42F3A13-34AF-47CC-96CA-6590A9E10F83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solid fill with solid fill"/>
        </a:ext>
      </dgm:extLst>
    </dgm:pt>
    <dgm:pt modelId="{165EA326-EAE8-4468-AE87-DCA3A00A6C2D}" type="pres">
      <dgm:prSet presAssocID="{5CF6A66F-5E5E-411E-B768-6AAFD9409492}" presName="sibTrans" presStyleLbl="sibTrans2D1" presStyleIdx="0" presStyleCnt="0"/>
      <dgm:spPr/>
    </dgm:pt>
    <dgm:pt modelId="{8FF03D83-5C2C-457F-8C12-FDB2C1B95AC3}" type="pres">
      <dgm:prSet presAssocID="{5582165C-240D-464A-BD8E-77CBAC7BA5C1}" presName="compNode" presStyleCnt="0"/>
      <dgm:spPr/>
    </dgm:pt>
    <dgm:pt modelId="{508C793D-D56A-4D8C-90B6-C6471F1DF132}" type="pres">
      <dgm:prSet presAssocID="{5582165C-240D-464A-BD8E-77CBAC7BA5C1}" presName="bkgdShape" presStyleLbl="node1" presStyleIdx="4" presStyleCnt="5"/>
      <dgm:spPr/>
    </dgm:pt>
    <dgm:pt modelId="{EBA1913D-F990-4768-AEE3-1EAA34AC4EC6}" type="pres">
      <dgm:prSet presAssocID="{5582165C-240D-464A-BD8E-77CBAC7BA5C1}" presName="nodeTx" presStyleLbl="node1" presStyleIdx="4" presStyleCnt="5">
        <dgm:presLayoutVars>
          <dgm:bulletEnabled val="1"/>
        </dgm:presLayoutVars>
      </dgm:prSet>
      <dgm:spPr/>
    </dgm:pt>
    <dgm:pt modelId="{7BCA8F6E-8BFC-465C-9B58-EF25EE55DD55}" type="pres">
      <dgm:prSet presAssocID="{5582165C-240D-464A-BD8E-77CBAC7BA5C1}" presName="invisiNode" presStyleLbl="node1" presStyleIdx="4" presStyleCnt="5"/>
      <dgm:spPr/>
    </dgm:pt>
    <dgm:pt modelId="{ECDCCF63-094A-4BAD-AC16-5248CE6EAB8C}" type="pres">
      <dgm:prSet presAssocID="{5582165C-240D-464A-BD8E-77CBAC7BA5C1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storm outline"/>
        </a:ext>
      </dgm:extLst>
    </dgm:pt>
  </dgm:ptLst>
  <dgm:cxnLst>
    <dgm:cxn modelId="{CD3ED401-A323-4C4B-9CC0-3B2422976143}" type="presOf" srcId="{5582165C-240D-464A-BD8E-77CBAC7BA5C1}" destId="{508C793D-D56A-4D8C-90B6-C6471F1DF132}" srcOrd="0" destOrd="0" presId="urn:microsoft.com/office/officeart/2005/8/layout/hList7"/>
    <dgm:cxn modelId="{283C8203-68F4-4683-AB56-05992359EA4B}" type="presOf" srcId="{268784E2-266D-4D04-8A0B-18B4D344FC04}" destId="{EA6756E3-3DAA-4A4E-A75D-F8D729AE4EE1}" srcOrd="0" destOrd="0" presId="urn:microsoft.com/office/officeart/2005/8/layout/hList7"/>
    <dgm:cxn modelId="{6D220C08-571F-4B11-BAEE-AC36AE41FEB9}" type="presOf" srcId="{F42F3A13-34AF-47CC-96CA-6590A9E10F83}" destId="{5920AB38-6B95-439C-B026-1A5CCD864313}" srcOrd="1" destOrd="0" presId="urn:microsoft.com/office/officeart/2005/8/layout/hList7"/>
    <dgm:cxn modelId="{0A06A00F-1BB5-4E5B-9E29-36E741D34AD3}" srcId="{0A29EB1D-06C2-408C-8629-40F2980DDB80}" destId="{F42F3A13-34AF-47CC-96CA-6590A9E10F83}" srcOrd="3" destOrd="0" parTransId="{D9A4F649-820D-499C-AA3E-576260D7277A}" sibTransId="{5CF6A66F-5E5E-411E-B768-6AAFD9409492}"/>
    <dgm:cxn modelId="{4F2FCE18-2D51-4764-8D7B-51E71156EF9B}" type="presOf" srcId="{88E49D7B-7173-4822-8EAC-CA10B4CCB8FA}" destId="{4223A7D7-00FF-437C-AC6D-E1B98B65943D}" srcOrd="1" destOrd="0" presId="urn:microsoft.com/office/officeart/2005/8/layout/hList7"/>
    <dgm:cxn modelId="{2D8E2F19-1449-43C6-9BC4-85FE9FB9AE75}" type="presOf" srcId="{526CB9D9-ED0F-4A51-8F37-C51D24B052D0}" destId="{886015B9-9A29-4AB7-8566-D0242B069F7C}" srcOrd="0" destOrd="0" presId="urn:microsoft.com/office/officeart/2005/8/layout/hList7"/>
    <dgm:cxn modelId="{30EF6A2D-46AA-4586-9C4B-73588AB8864D}" type="presOf" srcId="{EE7A5CB5-E887-4214-9DFB-FF1600034951}" destId="{C286D06D-901D-4964-BAA4-07FC1E8E0153}" srcOrd="0" destOrd="0" presId="urn:microsoft.com/office/officeart/2005/8/layout/hList7"/>
    <dgm:cxn modelId="{AD7F4133-2CC2-4642-B522-10FC2F62371E}" type="presOf" srcId="{5582165C-240D-464A-BD8E-77CBAC7BA5C1}" destId="{EBA1913D-F990-4768-AEE3-1EAA34AC4EC6}" srcOrd="1" destOrd="0" presId="urn:microsoft.com/office/officeart/2005/8/layout/hList7"/>
    <dgm:cxn modelId="{FD741734-B5CA-4C90-82F8-B6F77356CDB0}" type="presOf" srcId="{0A29EB1D-06C2-408C-8629-40F2980DDB80}" destId="{9B7A8B2B-9354-4F11-A872-B6145EF97D22}" srcOrd="0" destOrd="0" presId="urn:microsoft.com/office/officeart/2005/8/layout/hList7"/>
    <dgm:cxn modelId="{A3E89067-7B21-4985-A2F8-0C0794A643C6}" type="presOf" srcId="{F42F3A13-34AF-47CC-96CA-6590A9E10F83}" destId="{4E57C399-C101-4D3D-9DF8-5E4BC44B6A86}" srcOrd="0" destOrd="0" presId="urn:microsoft.com/office/officeart/2005/8/layout/hList7"/>
    <dgm:cxn modelId="{BA9F4A68-4855-43DB-B507-C57A5ADAA3F2}" type="presOf" srcId="{A0BED0B6-041B-4F1E-9CD0-71541E145244}" destId="{FAA6E734-240B-4435-837D-84821AD6093C}" srcOrd="0" destOrd="0" presId="urn:microsoft.com/office/officeart/2005/8/layout/hList7"/>
    <dgm:cxn modelId="{1B1DF279-3F45-40FB-95D8-217DB53B236B}" srcId="{0A29EB1D-06C2-408C-8629-40F2980DDB80}" destId="{EAA7AAC3-939B-4452-ABCB-91CDF21BF4A2}" srcOrd="1" destOrd="0" parTransId="{9DF15116-D12D-4ACD-B9BD-C51A89079585}" sibTransId="{A0BED0B6-041B-4F1E-9CD0-71541E145244}"/>
    <dgm:cxn modelId="{FBEDB783-E04E-4B08-9099-54C13486A056}" srcId="{0A29EB1D-06C2-408C-8629-40F2980DDB80}" destId="{88E49D7B-7173-4822-8EAC-CA10B4CCB8FA}" srcOrd="2" destOrd="0" parTransId="{E525ED71-29E0-4841-AA77-51B2B7E121D5}" sibTransId="{EE7A5CB5-E887-4214-9DFB-FF1600034951}"/>
    <dgm:cxn modelId="{1AF02CB2-9C33-4E81-80AC-493614B4CE96}" type="presOf" srcId="{268784E2-266D-4D04-8A0B-18B4D344FC04}" destId="{77F8A3D7-2464-4FE7-B675-49F2148F89AC}" srcOrd="1" destOrd="0" presId="urn:microsoft.com/office/officeart/2005/8/layout/hList7"/>
    <dgm:cxn modelId="{440C1EB7-EC1E-4213-A869-98D7E8CED559}" type="presOf" srcId="{EAA7AAC3-939B-4452-ABCB-91CDF21BF4A2}" destId="{331AF44A-F920-430F-9202-8BB0DD1C1EB9}" srcOrd="0" destOrd="0" presId="urn:microsoft.com/office/officeart/2005/8/layout/hList7"/>
    <dgm:cxn modelId="{F1E322C5-BC5C-428B-93F6-5925EB2A41D3}" srcId="{0A29EB1D-06C2-408C-8629-40F2980DDB80}" destId="{268784E2-266D-4D04-8A0B-18B4D344FC04}" srcOrd="0" destOrd="0" parTransId="{C38E527D-2427-4A38-A630-5BC54A0F34A4}" sibTransId="{526CB9D9-ED0F-4A51-8F37-C51D24B052D0}"/>
    <dgm:cxn modelId="{FFCB2DD3-4F33-49C3-BB1C-B2676DE52D3A}" srcId="{0A29EB1D-06C2-408C-8629-40F2980DDB80}" destId="{5582165C-240D-464A-BD8E-77CBAC7BA5C1}" srcOrd="4" destOrd="0" parTransId="{E8D0EB90-F235-45F6-8B8C-884788717544}" sibTransId="{112B04DA-F066-4CA1-BD32-74A2D08F85C5}"/>
    <dgm:cxn modelId="{B76627DA-14E6-49B9-9EC5-F32047AA2DD7}" type="presOf" srcId="{EAA7AAC3-939B-4452-ABCB-91CDF21BF4A2}" destId="{681997C4-EAFB-4A37-93BC-E9CBCD48C3D5}" srcOrd="1" destOrd="0" presId="urn:microsoft.com/office/officeart/2005/8/layout/hList7"/>
    <dgm:cxn modelId="{E677E3DE-F398-4BA6-9697-F7D4310E9AC2}" type="presOf" srcId="{5CF6A66F-5E5E-411E-B768-6AAFD9409492}" destId="{165EA326-EAE8-4468-AE87-DCA3A00A6C2D}" srcOrd="0" destOrd="0" presId="urn:microsoft.com/office/officeart/2005/8/layout/hList7"/>
    <dgm:cxn modelId="{5ADBDCFB-7A21-49AD-AAE0-EC88D9A633D0}" type="presOf" srcId="{88E49D7B-7173-4822-8EAC-CA10B4CCB8FA}" destId="{D5E1C06D-95A5-4D68-94B7-913C5F1FCC4F}" srcOrd="0" destOrd="0" presId="urn:microsoft.com/office/officeart/2005/8/layout/hList7"/>
    <dgm:cxn modelId="{7DC6D404-D760-4E4D-AE1F-94B534A8AFCD}" type="presParOf" srcId="{9B7A8B2B-9354-4F11-A872-B6145EF97D22}" destId="{252D6B8D-8E0E-46C5-AF26-A770170C04FA}" srcOrd="0" destOrd="0" presId="urn:microsoft.com/office/officeart/2005/8/layout/hList7"/>
    <dgm:cxn modelId="{DB543155-1FF3-4092-807F-585AB17DE5E6}" type="presParOf" srcId="{9B7A8B2B-9354-4F11-A872-B6145EF97D22}" destId="{5472F76C-1AF7-4865-B3B9-252797580674}" srcOrd="1" destOrd="0" presId="urn:microsoft.com/office/officeart/2005/8/layout/hList7"/>
    <dgm:cxn modelId="{4F92DB58-338F-41CD-B1C3-6158CA95B702}" type="presParOf" srcId="{5472F76C-1AF7-4865-B3B9-252797580674}" destId="{EA817E21-AAA8-484E-BD45-6378AD575857}" srcOrd="0" destOrd="0" presId="urn:microsoft.com/office/officeart/2005/8/layout/hList7"/>
    <dgm:cxn modelId="{FE8DDAF9-7783-4C8D-8EA2-CE08A7903C57}" type="presParOf" srcId="{EA817E21-AAA8-484E-BD45-6378AD575857}" destId="{EA6756E3-3DAA-4A4E-A75D-F8D729AE4EE1}" srcOrd="0" destOrd="0" presId="urn:microsoft.com/office/officeart/2005/8/layout/hList7"/>
    <dgm:cxn modelId="{CC541F6E-D199-416E-B86C-2574000FE4DC}" type="presParOf" srcId="{EA817E21-AAA8-484E-BD45-6378AD575857}" destId="{77F8A3D7-2464-4FE7-B675-49F2148F89AC}" srcOrd="1" destOrd="0" presId="urn:microsoft.com/office/officeart/2005/8/layout/hList7"/>
    <dgm:cxn modelId="{5D92CC71-5DC7-41E8-8825-A8FDD22A598C}" type="presParOf" srcId="{EA817E21-AAA8-484E-BD45-6378AD575857}" destId="{53B7CACB-030D-451F-BB34-2E38D11FC143}" srcOrd="2" destOrd="0" presId="urn:microsoft.com/office/officeart/2005/8/layout/hList7"/>
    <dgm:cxn modelId="{9B5A20D0-5467-4CCA-99DB-225E0AE9D00A}" type="presParOf" srcId="{EA817E21-AAA8-484E-BD45-6378AD575857}" destId="{1C650780-E329-4625-8C60-609F04C3FE55}" srcOrd="3" destOrd="0" presId="urn:microsoft.com/office/officeart/2005/8/layout/hList7"/>
    <dgm:cxn modelId="{25E2E543-D53F-4959-B872-598AC809731D}" type="presParOf" srcId="{5472F76C-1AF7-4865-B3B9-252797580674}" destId="{886015B9-9A29-4AB7-8566-D0242B069F7C}" srcOrd="1" destOrd="0" presId="urn:microsoft.com/office/officeart/2005/8/layout/hList7"/>
    <dgm:cxn modelId="{E5B4F3D3-E111-4888-833B-07E47A8B9698}" type="presParOf" srcId="{5472F76C-1AF7-4865-B3B9-252797580674}" destId="{FC9082A8-BBDA-4F99-AC76-217D1CCAEC79}" srcOrd="2" destOrd="0" presId="urn:microsoft.com/office/officeart/2005/8/layout/hList7"/>
    <dgm:cxn modelId="{8EE548E3-9D4A-455B-8E87-08E673F00004}" type="presParOf" srcId="{FC9082A8-BBDA-4F99-AC76-217D1CCAEC79}" destId="{331AF44A-F920-430F-9202-8BB0DD1C1EB9}" srcOrd="0" destOrd="0" presId="urn:microsoft.com/office/officeart/2005/8/layout/hList7"/>
    <dgm:cxn modelId="{F7AE933B-4E27-4385-A1D5-EDA1ED303373}" type="presParOf" srcId="{FC9082A8-BBDA-4F99-AC76-217D1CCAEC79}" destId="{681997C4-EAFB-4A37-93BC-E9CBCD48C3D5}" srcOrd="1" destOrd="0" presId="urn:microsoft.com/office/officeart/2005/8/layout/hList7"/>
    <dgm:cxn modelId="{296FF102-715D-4B66-A42C-003A61B8A465}" type="presParOf" srcId="{FC9082A8-BBDA-4F99-AC76-217D1CCAEC79}" destId="{9C1DBFA9-AE8A-4931-AF20-2E9C0B3A9A32}" srcOrd="2" destOrd="0" presId="urn:microsoft.com/office/officeart/2005/8/layout/hList7"/>
    <dgm:cxn modelId="{2D51904D-1620-40DD-8168-441DDD8C7039}" type="presParOf" srcId="{FC9082A8-BBDA-4F99-AC76-217D1CCAEC79}" destId="{6B170938-72DF-43B5-8777-0C3C036292FC}" srcOrd="3" destOrd="0" presId="urn:microsoft.com/office/officeart/2005/8/layout/hList7"/>
    <dgm:cxn modelId="{E8EF6103-01D9-4BF9-9558-CC9E3521503D}" type="presParOf" srcId="{5472F76C-1AF7-4865-B3B9-252797580674}" destId="{FAA6E734-240B-4435-837D-84821AD6093C}" srcOrd="3" destOrd="0" presId="urn:microsoft.com/office/officeart/2005/8/layout/hList7"/>
    <dgm:cxn modelId="{0E2A5D69-A7C3-4E00-9399-B183CE1E9FE7}" type="presParOf" srcId="{5472F76C-1AF7-4865-B3B9-252797580674}" destId="{D10512E9-3D3C-4EEB-A2DF-94FC5AA38AC5}" srcOrd="4" destOrd="0" presId="urn:microsoft.com/office/officeart/2005/8/layout/hList7"/>
    <dgm:cxn modelId="{4FDCB515-D2D4-44EB-9010-44ACFC547408}" type="presParOf" srcId="{D10512E9-3D3C-4EEB-A2DF-94FC5AA38AC5}" destId="{D5E1C06D-95A5-4D68-94B7-913C5F1FCC4F}" srcOrd="0" destOrd="0" presId="urn:microsoft.com/office/officeart/2005/8/layout/hList7"/>
    <dgm:cxn modelId="{C7285466-A433-4CE4-8435-542DF80C2D16}" type="presParOf" srcId="{D10512E9-3D3C-4EEB-A2DF-94FC5AA38AC5}" destId="{4223A7D7-00FF-437C-AC6D-E1B98B65943D}" srcOrd="1" destOrd="0" presId="urn:microsoft.com/office/officeart/2005/8/layout/hList7"/>
    <dgm:cxn modelId="{DCBE1296-AD26-47DD-9012-5ACBBD3BDE87}" type="presParOf" srcId="{D10512E9-3D3C-4EEB-A2DF-94FC5AA38AC5}" destId="{F1D70929-1A47-4F45-8560-4556F25A1E70}" srcOrd="2" destOrd="0" presId="urn:microsoft.com/office/officeart/2005/8/layout/hList7"/>
    <dgm:cxn modelId="{956D2436-DF32-4DC7-A7A7-CC843FDD14BF}" type="presParOf" srcId="{D10512E9-3D3C-4EEB-A2DF-94FC5AA38AC5}" destId="{D748D9CD-64AB-4ADD-AE73-90FD47DCDE2B}" srcOrd="3" destOrd="0" presId="urn:microsoft.com/office/officeart/2005/8/layout/hList7"/>
    <dgm:cxn modelId="{28F77F79-A878-467C-B08A-AC0FD8E40B92}" type="presParOf" srcId="{5472F76C-1AF7-4865-B3B9-252797580674}" destId="{C286D06D-901D-4964-BAA4-07FC1E8E0153}" srcOrd="5" destOrd="0" presId="urn:microsoft.com/office/officeart/2005/8/layout/hList7"/>
    <dgm:cxn modelId="{78C33C8A-2F9B-4B35-BFD6-2CDB9849DE19}" type="presParOf" srcId="{5472F76C-1AF7-4865-B3B9-252797580674}" destId="{63DAD92C-1690-41E9-BA39-AF465D4938A3}" srcOrd="6" destOrd="0" presId="urn:microsoft.com/office/officeart/2005/8/layout/hList7"/>
    <dgm:cxn modelId="{3CF0EF77-3DA2-4C04-90FC-CFB59CA8302C}" type="presParOf" srcId="{63DAD92C-1690-41E9-BA39-AF465D4938A3}" destId="{4E57C399-C101-4D3D-9DF8-5E4BC44B6A86}" srcOrd="0" destOrd="0" presId="urn:microsoft.com/office/officeart/2005/8/layout/hList7"/>
    <dgm:cxn modelId="{E4982BAF-C288-4F3F-A4DF-82E813A6BA9D}" type="presParOf" srcId="{63DAD92C-1690-41E9-BA39-AF465D4938A3}" destId="{5920AB38-6B95-439C-B026-1A5CCD864313}" srcOrd="1" destOrd="0" presId="urn:microsoft.com/office/officeart/2005/8/layout/hList7"/>
    <dgm:cxn modelId="{7170B0CF-08F5-4AAE-98D9-4E79ABC755F0}" type="presParOf" srcId="{63DAD92C-1690-41E9-BA39-AF465D4938A3}" destId="{55A1FAD4-5915-4739-B7E7-E6EEFD370AC9}" srcOrd="2" destOrd="0" presId="urn:microsoft.com/office/officeart/2005/8/layout/hList7"/>
    <dgm:cxn modelId="{541AA4B6-890C-4A60-B221-3A2867405F66}" type="presParOf" srcId="{63DAD92C-1690-41E9-BA39-AF465D4938A3}" destId="{E810CCB4-C822-4185-BBB9-4C71897644F9}" srcOrd="3" destOrd="0" presId="urn:microsoft.com/office/officeart/2005/8/layout/hList7"/>
    <dgm:cxn modelId="{E2B3C6C3-B6CE-4D10-AA54-4236C44ECED2}" type="presParOf" srcId="{5472F76C-1AF7-4865-B3B9-252797580674}" destId="{165EA326-EAE8-4468-AE87-DCA3A00A6C2D}" srcOrd="7" destOrd="0" presId="urn:microsoft.com/office/officeart/2005/8/layout/hList7"/>
    <dgm:cxn modelId="{D7668B06-89E4-4067-B02A-4FF9A35081B4}" type="presParOf" srcId="{5472F76C-1AF7-4865-B3B9-252797580674}" destId="{8FF03D83-5C2C-457F-8C12-FDB2C1B95AC3}" srcOrd="8" destOrd="0" presId="urn:microsoft.com/office/officeart/2005/8/layout/hList7"/>
    <dgm:cxn modelId="{D3870FC0-E5C9-4E32-8380-20155C4C0B78}" type="presParOf" srcId="{8FF03D83-5C2C-457F-8C12-FDB2C1B95AC3}" destId="{508C793D-D56A-4D8C-90B6-C6471F1DF132}" srcOrd="0" destOrd="0" presId="urn:microsoft.com/office/officeart/2005/8/layout/hList7"/>
    <dgm:cxn modelId="{BFB3A1E4-693C-44AA-B31B-5FF235CB755B}" type="presParOf" srcId="{8FF03D83-5C2C-457F-8C12-FDB2C1B95AC3}" destId="{EBA1913D-F990-4768-AEE3-1EAA34AC4EC6}" srcOrd="1" destOrd="0" presId="urn:microsoft.com/office/officeart/2005/8/layout/hList7"/>
    <dgm:cxn modelId="{F7E29199-D6D4-4442-92FA-B6929A83F8C0}" type="presParOf" srcId="{8FF03D83-5C2C-457F-8C12-FDB2C1B95AC3}" destId="{7BCA8F6E-8BFC-465C-9B58-EF25EE55DD55}" srcOrd="2" destOrd="0" presId="urn:microsoft.com/office/officeart/2005/8/layout/hList7"/>
    <dgm:cxn modelId="{4424D44E-2B6F-42FD-9B7E-107CF0AFB609}" type="presParOf" srcId="{8FF03D83-5C2C-457F-8C12-FDB2C1B95AC3}" destId="{ECDCCF63-094A-4BAD-AC16-5248CE6EAB8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C290-6101-46F2-9DA1-3943BD6BDD25}">
      <dsp:nvSpPr>
        <dsp:cNvPr id="0" name=""/>
        <dsp:cNvSpPr/>
      </dsp:nvSpPr>
      <dsp:spPr>
        <a:xfrm>
          <a:off x="0" y="1194799"/>
          <a:ext cx="164592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Why use VR for Learning &amp; Development?</a:t>
          </a:r>
          <a:endParaRPr lang="en-IE" sz="6500" kern="1200" dirty="0"/>
        </a:p>
      </dsp:txBody>
      <dsp:txXfrm>
        <a:off x="76105" y="1270904"/>
        <a:ext cx="16306990" cy="1406815"/>
      </dsp:txXfrm>
    </dsp:sp>
    <dsp:sp modelId="{F1723D0B-631D-4724-8EBB-87BF874C4173}">
      <dsp:nvSpPr>
        <dsp:cNvPr id="0" name=""/>
        <dsp:cNvSpPr/>
      </dsp:nvSpPr>
      <dsp:spPr>
        <a:xfrm>
          <a:off x="0" y="2941024"/>
          <a:ext cx="164592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Professional </a:t>
          </a:r>
          <a:r>
            <a:rPr lang="en-GB" sz="6500" kern="1200" dirty="0" err="1"/>
            <a:t>Scepticsm</a:t>
          </a:r>
          <a:r>
            <a:rPr lang="en-GB" sz="6500" kern="1200" dirty="0"/>
            <a:t> &amp; Audit</a:t>
          </a:r>
          <a:endParaRPr lang="en-IE" sz="6500" kern="1200" dirty="0"/>
        </a:p>
      </dsp:txBody>
      <dsp:txXfrm>
        <a:off x="76105" y="3017129"/>
        <a:ext cx="16306990" cy="1406815"/>
      </dsp:txXfrm>
    </dsp:sp>
    <dsp:sp modelId="{2ABA206D-B3F0-4A71-BF44-2DDCC880FB2F}">
      <dsp:nvSpPr>
        <dsp:cNvPr id="0" name=""/>
        <dsp:cNvSpPr/>
      </dsp:nvSpPr>
      <dsp:spPr>
        <a:xfrm>
          <a:off x="0" y="4687249"/>
          <a:ext cx="164592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Questions</a:t>
          </a:r>
          <a:endParaRPr lang="en-IE" sz="6500" kern="1200" dirty="0"/>
        </a:p>
      </dsp:txBody>
      <dsp:txXfrm>
        <a:off x="76105" y="4763354"/>
        <a:ext cx="163069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756E3-3DAA-4A4E-A75D-F8D729AE4EE1}">
      <dsp:nvSpPr>
        <dsp:cNvPr id="0" name=""/>
        <dsp:cNvSpPr/>
      </dsp:nvSpPr>
      <dsp:spPr>
        <a:xfrm>
          <a:off x="0" y="0"/>
          <a:ext cx="3214687" cy="74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275% more confident to act on what they learn</a:t>
          </a:r>
        </a:p>
      </dsp:txBody>
      <dsp:txXfrm>
        <a:off x="0" y="2976429"/>
        <a:ext cx="3214687" cy="2976429"/>
      </dsp:txXfrm>
    </dsp:sp>
    <dsp:sp modelId="{1C650780-E329-4625-8C60-609F04C3FE55}">
      <dsp:nvSpPr>
        <dsp:cNvPr id="0" name=""/>
        <dsp:cNvSpPr/>
      </dsp:nvSpPr>
      <dsp:spPr>
        <a:xfrm>
          <a:off x="368404" y="446464"/>
          <a:ext cx="2477877" cy="24778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AF44A-F920-430F-9202-8BB0DD1C1EB9}">
      <dsp:nvSpPr>
        <dsp:cNvPr id="0" name=""/>
        <dsp:cNvSpPr/>
      </dsp:nvSpPr>
      <dsp:spPr>
        <a:xfrm>
          <a:off x="3311128" y="0"/>
          <a:ext cx="3214687" cy="74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/>
            <a:t>Up to 4 times more focussed than e-learners</a:t>
          </a:r>
        </a:p>
      </dsp:txBody>
      <dsp:txXfrm>
        <a:off x="3311128" y="2976429"/>
        <a:ext cx="3214687" cy="2976429"/>
      </dsp:txXfrm>
    </dsp:sp>
    <dsp:sp modelId="{6B170938-72DF-43B5-8777-0C3C036292FC}">
      <dsp:nvSpPr>
        <dsp:cNvPr id="0" name=""/>
        <dsp:cNvSpPr/>
      </dsp:nvSpPr>
      <dsp:spPr>
        <a:xfrm>
          <a:off x="3679533" y="446464"/>
          <a:ext cx="2477877" cy="24778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1C06D-95A5-4D68-94B7-913C5F1FCC4F}">
      <dsp:nvSpPr>
        <dsp:cNvPr id="0" name=""/>
        <dsp:cNvSpPr/>
      </dsp:nvSpPr>
      <dsp:spPr>
        <a:xfrm>
          <a:off x="6622256" y="0"/>
          <a:ext cx="3214687" cy="74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/>
            <a:t>Completed training on average 1.5 times faster</a:t>
          </a:r>
        </a:p>
      </dsp:txBody>
      <dsp:txXfrm>
        <a:off x="6622256" y="2976429"/>
        <a:ext cx="3214687" cy="2976429"/>
      </dsp:txXfrm>
    </dsp:sp>
    <dsp:sp modelId="{D748D9CD-64AB-4ADD-AE73-90FD47DCDE2B}">
      <dsp:nvSpPr>
        <dsp:cNvPr id="0" name=""/>
        <dsp:cNvSpPr/>
      </dsp:nvSpPr>
      <dsp:spPr>
        <a:xfrm>
          <a:off x="6990661" y="446464"/>
          <a:ext cx="2477877" cy="24778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7C399-C101-4D3D-9DF8-5E4BC44B6A86}">
      <dsp:nvSpPr>
        <dsp:cNvPr id="0" name=""/>
        <dsp:cNvSpPr/>
      </dsp:nvSpPr>
      <dsp:spPr>
        <a:xfrm>
          <a:off x="9933384" y="0"/>
          <a:ext cx="3214687" cy="74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/>
            <a:t>2.3 times more emotionally connected to the content</a:t>
          </a:r>
        </a:p>
      </dsp:txBody>
      <dsp:txXfrm>
        <a:off x="9933384" y="2976429"/>
        <a:ext cx="3214687" cy="2976429"/>
      </dsp:txXfrm>
    </dsp:sp>
    <dsp:sp modelId="{E810CCB4-C822-4185-BBB9-4C71897644F9}">
      <dsp:nvSpPr>
        <dsp:cNvPr id="0" name=""/>
        <dsp:cNvSpPr/>
      </dsp:nvSpPr>
      <dsp:spPr>
        <a:xfrm>
          <a:off x="10301789" y="446464"/>
          <a:ext cx="2477877" cy="247787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C793D-D56A-4D8C-90B6-C6471F1DF132}">
      <dsp:nvSpPr>
        <dsp:cNvPr id="0" name=""/>
        <dsp:cNvSpPr/>
      </dsp:nvSpPr>
      <dsp:spPr>
        <a:xfrm>
          <a:off x="13244512" y="0"/>
          <a:ext cx="3214687" cy="744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/>
            <a:t>75 – 90% retention rate</a:t>
          </a:r>
        </a:p>
      </dsp:txBody>
      <dsp:txXfrm>
        <a:off x="13244512" y="2976429"/>
        <a:ext cx="3214687" cy="2976429"/>
      </dsp:txXfrm>
    </dsp:sp>
    <dsp:sp modelId="{ECDCCF63-094A-4BAD-AC16-5248CE6EAB8C}">
      <dsp:nvSpPr>
        <dsp:cNvPr id="0" name=""/>
        <dsp:cNvSpPr/>
      </dsp:nvSpPr>
      <dsp:spPr>
        <a:xfrm>
          <a:off x="13612917" y="446464"/>
          <a:ext cx="2477877" cy="247787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6B8D-8E0E-46C5-AF26-A770170C04FA}">
      <dsp:nvSpPr>
        <dsp:cNvPr id="0" name=""/>
        <dsp:cNvSpPr/>
      </dsp:nvSpPr>
      <dsp:spPr>
        <a:xfrm>
          <a:off x="658367" y="5952859"/>
          <a:ext cx="15142464" cy="111616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71AAE-D647-42D0-ABD3-AA34326768AF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8202-85EA-481C-AD28-7160613F37D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79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5F5F4-F31D-1D42-9C80-460B48A687A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5F5F4-F31D-1D42-9C80-460B48A687A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3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9691-4172-A09E-F3B5-97DD9BDE1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A8FC1-0FE1-36DA-4505-D126863CF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CC0D-F5B3-9624-2D4C-9B5605F1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34A3C-E856-FD7F-FC65-65EBFDD2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2B19-647D-3F22-72F4-BA4B0464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24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1B80-27C3-7D6D-498F-E1220185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9FDAB-C952-9154-E5CF-BCFAA6813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D49FA-A8FE-C66D-7BC9-AA0B32FB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A6688-964A-6FD9-D254-C7768739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D4AE-3A50-A4E3-B6F3-AF039C51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644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C6B09-4AB8-345C-8F7C-906C2DAA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6A749-50C1-3258-FBB0-4AFE4BBD1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FC69-4377-2E7C-67B5-D3DCDF3F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52CD2-635C-B2D5-CF81-D75EB118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FA591-375B-39ED-40BD-DE06001F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47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1" y="1165449"/>
            <a:ext cx="5266267" cy="4960716"/>
          </a:xfrm>
        </p:spPr>
        <p:txBody>
          <a:bodyPr/>
          <a:lstStyle>
            <a:lvl1pPr marL="355618" indent="-355618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826E-6F3D-5F48-B0A7-960818077B31}" type="datetime1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829-614C-EA44-9730-5DF9BEBD828E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937952" y="1165449"/>
            <a:ext cx="5266267" cy="4960716"/>
          </a:xfrm>
        </p:spPr>
        <p:txBody>
          <a:bodyPr/>
          <a:lstStyle>
            <a:lvl1pPr marL="355618" indent="-355618"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518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E09-E38A-BFB6-BC68-71502AA3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85BBB-9DFD-DEF6-0514-7798427E3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82820-F43B-00DA-ADD9-F9736024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6BF4D-02C0-DD74-0D5C-117BBFD8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9E5C-4577-4676-4554-B2382207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22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E885-6F28-0654-098F-1ED9F16D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A11D3-1149-42E7-D901-88E89CBF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89084-A085-CEEC-6FEF-5774D94E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12D2-F936-F6A6-08D6-A23AFE52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8A83-CF4D-8867-4E71-E2D5C397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1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2C7B-D921-A22A-E77D-2B19F2DB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24E4-924F-2E49-95D2-154BFF2BA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730F6-7F9D-53FA-BD09-D82423F3D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2FBC-6793-20BE-C4A0-BF8A74A3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A157E-8D9F-9600-32A8-FAC660C2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9AB0-D3D4-D37A-DBCF-68CB7348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02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FF22-8CC2-441F-88B1-592612FB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E88FD-AAEF-1618-E6EC-648D3DC4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FC8B9-448D-386F-8875-E2F4CF7E5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1681A-22D1-5BF8-D73A-9C1BE59CE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E620A-EE7E-C552-E2FA-2B209436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27834-3E59-590A-283D-CA883719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876E1-7303-822C-A5E2-A6234D09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9CE79-8A08-6519-FE96-3D3AC8AB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07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D523-A548-1E22-26C8-6AD9AE4E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0D0F1-33A9-4365-8DF4-49DBB8A8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0166A-ECB8-FA02-0206-DF1CEAA2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BEB5E-5575-BA90-8DB9-909325E3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31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8C1FC-666A-87BB-72F7-FAB3894B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A0F48-A6B5-BF95-30D8-D5AD1F15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99E63-A68F-B8D7-1917-6CD3A89E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57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E599-C0C1-33BE-5169-1E0C951F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A458-FCCC-F7D3-E286-0AF0215E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86156-DB33-2428-0CCE-23D1D25D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145FD-6253-9D0E-ED8F-2CA268A3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CC893-FB1B-F871-D61B-5AFFA225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684ED-EF5C-0E5C-157F-8A1D7FCE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62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8D0F-DE12-DE9C-7412-3D894F26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B9888-BFA8-3B3C-AB09-C9EC7A64D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20C0F-1BB6-0D39-278F-D8464436D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4AE88-9EC1-EBB8-C124-0BDC4DAA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D55FA-2F0B-D1B5-ECFC-9769278E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A08AD-EB2C-BC81-4E97-924CF876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104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78586-1FE3-F388-96D6-EB47BAA4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BB02D-38F5-5F8D-95C8-C362E193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BD7A8-E0DB-75F0-207F-D610F714D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E78C7F-F54E-4DDA-BB27-8A5322FD0D07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583D4-3F2F-8148-56F6-E7746DC6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29C4-E8A9-299F-43B3-94B7EB3C5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5E7373-EE25-4DD1-8470-A0C2A0DAF4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99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3872" y="534718"/>
            <a:ext cx="866700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2"/>
              </a:lnSpc>
              <a:spcBef>
                <a:spcPct val="0"/>
              </a:spcBef>
            </a:pPr>
            <a:r>
              <a:rPr lang="en-US" sz="3784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Accounting Education Innovations</a:t>
            </a:r>
          </a:p>
        </p:txBody>
      </p:sp>
      <p:sp>
        <p:nvSpPr>
          <p:cNvPr id="3" name="Freeform 3"/>
          <p:cNvSpPr/>
          <p:nvPr/>
        </p:nvSpPr>
        <p:spPr>
          <a:xfrm>
            <a:off x="459612" y="6060340"/>
            <a:ext cx="2624269" cy="668090"/>
          </a:xfrm>
          <a:custGeom>
            <a:avLst/>
            <a:gdLst/>
            <a:ahLst/>
            <a:cxnLst/>
            <a:rect l="l" t="t" r="r" b="b"/>
            <a:pathLst>
              <a:path w="3936403" h="1002135">
                <a:moveTo>
                  <a:pt x="0" y="0"/>
                </a:moveTo>
                <a:lnTo>
                  <a:pt x="3936403" y="0"/>
                </a:lnTo>
                <a:lnTo>
                  <a:pt x="3936403" y="1002135"/>
                </a:lnTo>
                <a:lnTo>
                  <a:pt x="0" y="1002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08" t="-45236" r="-14339" b="-103884"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4" name="Freeform 4"/>
          <p:cNvSpPr/>
          <p:nvPr/>
        </p:nvSpPr>
        <p:spPr>
          <a:xfrm>
            <a:off x="9791081" y="5810650"/>
            <a:ext cx="2184837" cy="1167470"/>
          </a:xfrm>
          <a:custGeom>
            <a:avLst/>
            <a:gdLst/>
            <a:ahLst/>
            <a:cxnLst/>
            <a:rect l="l" t="t" r="r" b="b"/>
            <a:pathLst>
              <a:path w="3277255" h="1751205">
                <a:moveTo>
                  <a:pt x="0" y="0"/>
                </a:moveTo>
                <a:lnTo>
                  <a:pt x="3277255" y="0"/>
                </a:lnTo>
                <a:lnTo>
                  <a:pt x="3277255" y="1751205"/>
                </a:lnTo>
                <a:lnTo>
                  <a:pt x="0" y="17512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grpSp>
        <p:nvGrpSpPr>
          <p:cNvPr id="5" name="Group 5"/>
          <p:cNvGrpSpPr/>
          <p:nvPr/>
        </p:nvGrpSpPr>
        <p:grpSpPr>
          <a:xfrm>
            <a:off x="-128854" y="0"/>
            <a:ext cx="273106" cy="6858000"/>
            <a:chOff x="0" y="0"/>
            <a:chExt cx="10789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894" cy="2709333"/>
            </a:xfrm>
            <a:custGeom>
              <a:avLst/>
              <a:gdLst/>
              <a:ahLst/>
              <a:cxnLst/>
              <a:rect l="l" t="t" r="r" b="b"/>
              <a:pathLst>
                <a:path w="107894" h="2709333">
                  <a:moveTo>
                    <a:pt x="0" y="0"/>
                  </a:moveTo>
                  <a:lnTo>
                    <a:pt x="107894" y="0"/>
                  </a:lnTo>
                  <a:lnTo>
                    <a:pt x="1078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9F38"/>
            </a:solid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7894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459612" y="5773514"/>
            <a:ext cx="11322097" cy="0"/>
          </a:xfrm>
          <a:prstGeom prst="line">
            <a:avLst/>
          </a:prstGeom>
          <a:ln w="28575" cap="flat">
            <a:solidFill>
              <a:srgbClr val="689F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1200"/>
          </a:p>
        </p:txBody>
      </p:sp>
      <p:sp>
        <p:nvSpPr>
          <p:cNvPr id="9" name="AutoShape 9"/>
          <p:cNvSpPr/>
          <p:nvPr/>
        </p:nvSpPr>
        <p:spPr>
          <a:xfrm>
            <a:off x="459612" y="1274581"/>
            <a:ext cx="11322097" cy="0"/>
          </a:xfrm>
          <a:prstGeom prst="line">
            <a:avLst/>
          </a:prstGeom>
          <a:ln w="28575" cap="flat">
            <a:solidFill>
              <a:srgbClr val="689F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1200"/>
          </a:p>
        </p:txBody>
      </p:sp>
      <p:grpSp>
        <p:nvGrpSpPr>
          <p:cNvPr id="10" name="Group 10"/>
          <p:cNvGrpSpPr/>
          <p:nvPr/>
        </p:nvGrpSpPr>
        <p:grpSpPr>
          <a:xfrm>
            <a:off x="8246513" y="510905"/>
            <a:ext cx="3535198" cy="632562"/>
            <a:chOff x="0" y="-123825"/>
            <a:chExt cx="7070396" cy="126512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85862"/>
              <a:ext cx="7070392" cy="655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 November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59224" y="-123825"/>
              <a:ext cx="6511172" cy="655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IAASA-IAFA Conference</a:t>
              </a:r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773233" y="2492182"/>
            <a:ext cx="1862477" cy="1862477"/>
            <a:chOff x="0" y="0"/>
            <a:chExt cx="8909050" cy="8909050"/>
          </a:xfrm>
        </p:grpSpPr>
        <p:sp>
          <p:nvSpPr>
            <p:cNvPr id="16" name="Freeform 16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558B2F"/>
            </a:solid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4"/>
              <a:stretch>
                <a:fillRect l="-65974" t="-20999" r="223" b="-45492"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6584C2"/>
            </a:solidFill>
          </p:spPr>
          <p:txBody>
            <a:bodyPr/>
            <a:lstStyle/>
            <a:p>
              <a:endParaRPr lang="en-IE"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16906" y="2483432"/>
            <a:ext cx="6833249" cy="57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8"/>
              </a:lnSpc>
            </a:pPr>
            <a:r>
              <a:rPr lang="en-US" sz="3484" b="1" dirty="0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Metaverse School of Innovation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6906" y="3501557"/>
            <a:ext cx="7156952" cy="80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Patricia O’Neill, Head of Member Innovation</a:t>
            </a:r>
          </a:p>
          <a:p>
            <a:pPr>
              <a:lnSpc>
                <a:spcPts val="3267"/>
              </a:lnSpc>
            </a:pPr>
            <a:r>
              <a:rPr lang="en-US" sz="23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Chartered Accountants Ireland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Virtual Reality for Learning &amp; Development</a:t>
            </a:r>
            <a:endParaRPr lang="en-I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288000" tIns="60960" rIns="121920" bIns="60960" rtlCol="0" anchor="t">
            <a:normAutofit/>
          </a:bodyPr>
          <a:lstStyle/>
          <a:p>
            <a:r>
              <a:rPr lang="en-GB" dirty="0"/>
              <a:t>Trish O'Neill</a:t>
            </a:r>
          </a:p>
          <a:p>
            <a:r>
              <a:rPr lang="en-GB" dirty="0">
                <a:cs typeface="Calibri"/>
              </a:rPr>
              <a:t>1 November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1"/>
            <a:ext cx="2844800" cy="366183"/>
          </a:xfrm>
        </p:spPr>
        <p:txBody>
          <a:bodyPr/>
          <a:lstStyle/>
          <a:p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36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73C8-8E44-44C7-ADBC-CDFE686E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I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ED335B-C3CC-453A-B108-7B25711EF9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971" y="1165449"/>
          <a:ext cx="10972800" cy="496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01C17-582A-419D-89E7-C28A1B33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I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2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33511"/>
            <a:ext cx="12191997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Virtual Reality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736AB2-3B1F-AC6A-7C9D-390A42B716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8971" y="1578198"/>
          <a:ext cx="10972800" cy="496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89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 anchor="ctr">
            <a:normAutofit/>
          </a:bodyPr>
          <a:lstStyle/>
          <a:p>
            <a:r>
              <a:rPr lang="en-GB" dirty="0"/>
              <a:t>Reception</a:t>
            </a:r>
            <a:endParaRPr lang="en-I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8C3D1E-C15D-7B37-D8A5-99540133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1" y="1165449"/>
            <a:ext cx="5266267" cy="4960716"/>
          </a:xfrm>
        </p:spPr>
        <p:txBody>
          <a:bodyPr/>
          <a:lstStyle/>
          <a:p>
            <a:r>
              <a:rPr lang="en-US" dirty="0"/>
              <a:t>Learn how to interact with objects in a virtual environment.</a:t>
            </a:r>
          </a:p>
          <a:p>
            <a:r>
              <a:rPr lang="en-US" dirty="0"/>
              <a:t>Learn some interesting facts about the company and how they might impact the audit.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23496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spcAft>
                  <a:spcPts val="800"/>
                </a:spcAft>
              </a:pPr>
              <a:t>5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0DA5A1F0-6965-56F3-D3FB-2FCB3C9B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83" r="3188" b="2"/>
          <a:stretch/>
        </p:blipFill>
        <p:spPr>
          <a:xfrm>
            <a:off x="6620962" y="1177288"/>
            <a:ext cx="4780809" cy="450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184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0B72-BF66-0002-2272-356714A9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BDF6-4D42-8E59-7ECC-EEB4ADDB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 anchor="ctr">
            <a:normAutofit/>
          </a:bodyPr>
          <a:lstStyle/>
          <a:p>
            <a:r>
              <a:rPr lang="en-GB" dirty="0"/>
              <a:t>Financial Controller’s Office</a:t>
            </a:r>
            <a:endParaRPr lang="en-IE" dirty="0"/>
          </a:p>
        </p:txBody>
      </p: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9491C74C-C32A-2F79-0C29-F2385D43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624" b="2"/>
          <a:stretch/>
        </p:blipFill>
        <p:spPr>
          <a:xfrm>
            <a:off x="535185" y="1165449"/>
            <a:ext cx="4953991" cy="466655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01FFB-2C81-09F8-2145-111B7144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3496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spcAft>
                  <a:spcPts val="800"/>
                </a:spcAft>
              </a:pPr>
              <a:t>6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AE1A96F-AEC2-6A6F-50F5-F48B4D2EEF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37952" y="1165449"/>
            <a:ext cx="5266267" cy="4960716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dirty="0"/>
              <a:t>Review the financial statements and look for any inconsistencies. </a:t>
            </a:r>
          </a:p>
          <a:p>
            <a:r>
              <a:rPr lang="en-US" dirty="0"/>
              <a:t>Find interesting points to note including the sales tracker board.</a:t>
            </a:r>
          </a:p>
        </p:txBody>
      </p:sp>
    </p:spTree>
    <p:extLst>
      <p:ext uri="{BB962C8B-B14F-4D97-AF65-F5344CB8AC3E}">
        <p14:creationId xmlns:p14="http://schemas.microsoft.com/office/powerpoint/2010/main" val="54994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D49CA-FB16-F75C-1E7C-58908E26F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89F6-77A9-6457-1B30-436326ED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 anchor="ctr">
            <a:normAutofit/>
          </a:bodyPr>
          <a:lstStyle/>
          <a:p>
            <a:r>
              <a:rPr lang="en-GB" dirty="0"/>
              <a:t>The Factory Floor</a:t>
            </a:r>
            <a:endParaRPr lang="en-I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9B456-EC02-E356-F7BF-C1610DBF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1" y="1165449"/>
            <a:ext cx="5266267" cy="4960716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dirty="0"/>
              <a:t>Meet the Factory Manager and engage in conversation.</a:t>
            </a:r>
          </a:p>
          <a:p>
            <a:r>
              <a:rPr lang="en-US" dirty="0"/>
              <a:t>Tour the factory and identify key concerns including expensive equipment near an open door, an ‘Out of Order’ sign and a suspicious post-it note stuck to the computer.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2868C-AB92-2A15-A751-582C64D3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3496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spcAft>
                  <a:spcPts val="800"/>
                </a:spcAft>
              </a:pPr>
              <a:t>7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A person standing in a hangar&#10;&#10;Description automatically generated">
            <a:extLst>
              <a:ext uri="{FF2B5EF4-FFF2-40B4-BE49-F238E27FC236}">
                <a16:creationId xmlns:a16="http://schemas.microsoft.com/office/drawing/2014/main" id="{5FAD8251-F290-2E06-7487-7A373C53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83" r="3" b="3"/>
          <a:stretch/>
        </p:blipFill>
        <p:spPr>
          <a:xfrm>
            <a:off x="6697014" y="1165448"/>
            <a:ext cx="4842055" cy="4561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64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4AD5-9B16-AEB1-B460-96D52575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5B84-073F-51DD-8B00-C9C74BE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 anchor="ctr">
            <a:normAutofit/>
          </a:bodyPr>
          <a:lstStyle/>
          <a:p>
            <a:r>
              <a:rPr lang="en-GB" dirty="0"/>
              <a:t>The Warehouse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BE371-C790-1510-F4DD-7F472A7A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3496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spcAft>
                  <a:spcPts val="800"/>
                </a:spcAft>
              </a:pPr>
              <a:t>8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3417287-970D-BA11-C481-519A6A9667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37952" y="1165449"/>
            <a:ext cx="5266267" cy="4960716"/>
          </a:xfrm>
        </p:spPr>
        <p:txBody>
          <a:bodyPr vert="horz" lIns="121920" tIns="60960" rIns="121920" bIns="6096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This room is a red </a:t>
            </a:r>
            <a:r>
              <a:rPr lang="en-US"/>
              <a:t>herring.</a:t>
            </a:r>
          </a:p>
          <a:p>
            <a:r>
              <a:rPr lang="en-US" dirty="0"/>
              <a:t>Here the auditor meets the warehouse manager. Having previously worked with him the auditor has preconceived ideas about his work ethic.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0" name="Picture 9" descr="A forklift in a warehouse&#10;&#10;Description automatically generated">
            <a:extLst>
              <a:ext uri="{FF2B5EF4-FFF2-40B4-BE49-F238E27FC236}">
                <a16:creationId xmlns:a16="http://schemas.microsoft.com/office/drawing/2014/main" id="{EF754302-2061-7D63-5B45-83B6E1D6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1" y="1347989"/>
            <a:ext cx="5018211" cy="43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971" y="96001"/>
            <a:ext cx="10972800" cy="93751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CEO’s Office</a:t>
            </a:r>
            <a:endParaRPr lang="en-IE" dirty="0">
              <a:cs typeface="Calibri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678D6A4-BF3C-28C8-FE3F-59E3E35B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1" y="1165449"/>
            <a:ext cx="5266267" cy="4960716"/>
          </a:xfrm>
        </p:spPr>
        <p:txBody>
          <a:bodyPr/>
          <a:lstStyle/>
          <a:p>
            <a:r>
              <a:rPr lang="en-US" dirty="0"/>
              <a:t>The final room is the CEO’s office. </a:t>
            </a:r>
          </a:p>
          <a:p>
            <a:r>
              <a:rPr lang="en-US" dirty="0"/>
              <a:t>Here the auditor notes a photograph of the CEO with their own Managing Partner. </a:t>
            </a:r>
          </a:p>
          <a:p>
            <a:r>
              <a:rPr lang="en-US" dirty="0"/>
              <a:t>Additionally, there is another sales tracker board with questionable figures.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23496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fld id="{43528829-614C-EA44-9730-5DF9BEBD828E}" type="slidenum">
              <a:rPr lang="en-IE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spcAft>
                  <a:spcPts val="800"/>
                </a:spcAft>
              </a:pPr>
              <a:t>9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15" descr="A cartoon of a person in a suit&#10;&#10;Description automatically generated">
            <a:extLst>
              <a:ext uri="{FF2B5EF4-FFF2-40B4-BE49-F238E27FC236}">
                <a16:creationId xmlns:a16="http://schemas.microsoft.com/office/drawing/2014/main" id="{99D7A417-8B4A-F84C-A191-17719D3D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34" r="5697"/>
          <a:stretch/>
        </p:blipFill>
        <p:spPr>
          <a:xfrm>
            <a:off x="6491861" y="1165449"/>
            <a:ext cx="4987107" cy="4697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16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Arial Bold</vt:lpstr>
      <vt:lpstr>Calibri</vt:lpstr>
      <vt:lpstr>Office Theme</vt:lpstr>
      <vt:lpstr>PowerPoint Presentation</vt:lpstr>
      <vt:lpstr>Virtual Reality for Learning &amp; Development</vt:lpstr>
      <vt:lpstr>Title</vt:lpstr>
      <vt:lpstr>Why Virtual Reality</vt:lpstr>
      <vt:lpstr>Reception</vt:lpstr>
      <vt:lpstr>Financial Controller’s Office</vt:lpstr>
      <vt:lpstr>The Factory Floor</vt:lpstr>
      <vt:lpstr>The Warehouse</vt:lpstr>
      <vt:lpstr>The CEO’s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Hilda Breslin</dc:creator>
  <cp:lastModifiedBy>Hilda Breslin</cp:lastModifiedBy>
  <cp:revision>1</cp:revision>
  <dcterms:created xsi:type="dcterms:W3CDTF">2024-11-06T16:18:34Z</dcterms:created>
  <dcterms:modified xsi:type="dcterms:W3CDTF">2024-11-06T16:21:19Z</dcterms:modified>
</cp:coreProperties>
</file>